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7" r:id="rId12"/>
  </p:sldIdLst>
  <p:sldSz cx="12192000" cy="6858000"/>
  <p:notesSz cx="12192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864" y="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B6004-9B34-49E4-8832-C4278A24557E}" type="datetimeFigureOut">
              <a:rPr lang="en-US" smtClean="0"/>
              <a:t>9/4/2018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2E3D2E-6B2F-4714-88E9-0D4AC9CE2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72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3"/>
            <a:ext cx="10363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3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9/4/2018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3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3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400" y="5867400"/>
            <a:ext cx="787542" cy="7875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89">
        <a:defRPr>
          <a:latin typeface="+mn-lt"/>
          <a:ea typeface="+mn-ea"/>
          <a:cs typeface="+mn-cs"/>
        </a:defRPr>
      </a:lvl2pPr>
      <a:lvl3pPr marL="914377">
        <a:defRPr>
          <a:latin typeface="+mn-lt"/>
          <a:ea typeface="+mn-ea"/>
          <a:cs typeface="+mn-cs"/>
        </a:defRPr>
      </a:lvl3pPr>
      <a:lvl4pPr marL="1371566">
        <a:defRPr>
          <a:latin typeface="+mn-lt"/>
          <a:ea typeface="+mn-ea"/>
          <a:cs typeface="+mn-cs"/>
        </a:defRPr>
      </a:lvl4pPr>
      <a:lvl5pPr marL="1828754">
        <a:defRPr>
          <a:latin typeface="+mn-lt"/>
          <a:ea typeface="+mn-ea"/>
          <a:cs typeface="+mn-cs"/>
        </a:defRPr>
      </a:lvl5pPr>
      <a:lvl6pPr marL="2285943">
        <a:defRPr>
          <a:latin typeface="+mn-lt"/>
          <a:ea typeface="+mn-ea"/>
          <a:cs typeface="+mn-cs"/>
        </a:defRPr>
      </a:lvl6pPr>
      <a:lvl7pPr marL="2743131">
        <a:defRPr>
          <a:latin typeface="+mn-lt"/>
          <a:ea typeface="+mn-ea"/>
          <a:cs typeface="+mn-cs"/>
        </a:defRPr>
      </a:lvl7pPr>
      <a:lvl8pPr marL="3200320">
        <a:defRPr>
          <a:latin typeface="+mn-lt"/>
          <a:ea typeface="+mn-ea"/>
          <a:cs typeface="+mn-cs"/>
        </a:defRPr>
      </a:lvl8pPr>
      <a:lvl9pPr marL="365750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293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Content Placeholder 3" descr="1.Filipescu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406400"/>
            <a:ext cx="4267200" cy="568960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2000" y="3244110"/>
            <a:ext cx="2971800" cy="3697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GB" altLang="en-US" sz="2400" b="1" dirty="0"/>
              <a:t>Str. </a:t>
            </a:r>
            <a:r>
              <a:rPr lang="en-GB" altLang="en-US" sz="2400" b="1" dirty="0" err="1"/>
              <a:t>Filipescu</a:t>
            </a:r>
            <a:r>
              <a:rPr lang="en-GB" altLang="en-US" sz="2400" b="1" dirty="0"/>
              <a:t> </a:t>
            </a:r>
            <a:endParaRPr lang="en-GB" altLang="en-US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487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67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762000" y="2859389"/>
            <a:ext cx="2971800" cy="1139223"/>
          </a:xfrm>
        </p:spPr>
        <p:txBody>
          <a:bodyPr/>
          <a:lstStyle/>
          <a:p>
            <a:pPr eaLnBrk="1" hangingPunct="1">
              <a:lnSpc>
                <a:spcPts val="3000"/>
              </a:lnSpc>
            </a:pPr>
            <a:r>
              <a:rPr lang="en-GB" altLang="en-US" sz="2400" b="1" dirty="0"/>
              <a:t>Hotel </a:t>
            </a:r>
            <a:r>
              <a:rPr lang="en-GB" altLang="en-US" sz="2400" b="1" dirty="0" err="1"/>
              <a:t>Marna</a:t>
            </a:r>
            <a:br>
              <a:rPr lang="en-GB" altLang="en-US" sz="2400" b="1" dirty="0"/>
            </a:br>
            <a:r>
              <a:rPr lang="en-GB" altLang="en-US" sz="2400" b="1" dirty="0"/>
              <a:t>str. </a:t>
            </a:r>
            <a:r>
              <a:rPr lang="en-GB" altLang="en-US" sz="2400" b="1" dirty="0" err="1"/>
              <a:t>Buzesti</a:t>
            </a:r>
            <a:r>
              <a:rPr lang="en-GB" altLang="en-US" sz="2400" b="1" dirty="0"/>
              <a:t> 3</a:t>
            </a:r>
            <a:br>
              <a:rPr lang="en-GB" altLang="en-US" sz="2400" b="1" dirty="0"/>
            </a:br>
            <a:r>
              <a:rPr lang="en-GB" altLang="en-US" sz="2400" b="1" dirty="0" err="1"/>
              <a:t>ianuarie</a:t>
            </a:r>
            <a:r>
              <a:rPr lang="en-GB" altLang="en-US" sz="2400" b="1" dirty="0"/>
              <a:t> 2011</a:t>
            </a:r>
          </a:p>
        </p:txBody>
      </p:sp>
      <p:pic>
        <p:nvPicPr>
          <p:cNvPr id="2051" name="Content Placeholder 3" descr="Hotel-Marna-12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295400"/>
            <a:ext cx="6035675" cy="4525963"/>
          </a:xfrm>
        </p:spPr>
      </p:pic>
    </p:spTree>
    <p:extLst>
      <p:ext uri="{BB962C8B-B14F-4D97-AF65-F5344CB8AC3E}">
        <p14:creationId xmlns:p14="http://schemas.microsoft.com/office/powerpoint/2010/main" val="1224750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Content Placeholder 3" descr="2001[1]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b="4911"/>
          <a:stretch/>
        </p:blipFill>
        <p:spPr>
          <a:xfrm>
            <a:off x="4267200" y="781180"/>
            <a:ext cx="6950075" cy="5010020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0" y="3044280"/>
            <a:ext cx="29718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GB" altLang="en-US" sz="2400" b="1" dirty="0"/>
              <a:t>Str. </a:t>
            </a:r>
            <a:r>
              <a:rPr lang="en-GB" altLang="en-US" sz="2400" b="1" dirty="0" err="1"/>
              <a:t>Visarion</a:t>
            </a:r>
            <a:r>
              <a:rPr lang="en-GB" altLang="en-US" sz="2400" b="1" dirty="0"/>
              <a:t>, 8</a:t>
            </a:r>
            <a:br>
              <a:rPr lang="en-GB" altLang="en-US" sz="2400" b="1" dirty="0"/>
            </a:br>
            <a:r>
              <a:rPr lang="en-GB" altLang="en-US" sz="2400" b="1" dirty="0"/>
              <a:t>2001</a:t>
            </a:r>
            <a:endParaRPr lang="en-GB" altLang="en-US" sz="2400" kern="0" dirty="0">
              <a:solidFill>
                <a:sysClr val="windowText" lastClr="0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1217275" y="781180"/>
            <a:ext cx="0" cy="5010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079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Content Placeholder 3" descr="2007%20-%201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895420"/>
            <a:ext cx="6569075" cy="4925943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762000" y="3044280"/>
            <a:ext cx="29718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GB" altLang="en-US" sz="2400" b="1" dirty="0"/>
              <a:t>Str. </a:t>
            </a:r>
            <a:r>
              <a:rPr lang="en-GB" altLang="en-US" sz="2400" b="1" dirty="0" err="1"/>
              <a:t>Visarion</a:t>
            </a:r>
            <a:r>
              <a:rPr lang="en-GB" altLang="en-US" sz="2400" b="1" dirty="0"/>
              <a:t>, 8</a:t>
            </a:r>
            <a:br>
              <a:rPr lang="en-GB" altLang="en-US" sz="2400" b="1" dirty="0"/>
            </a:br>
            <a:r>
              <a:rPr lang="en-GB" altLang="en-US" sz="2400" b="1" dirty="0"/>
              <a:t>2007</a:t>
            </a:r>
            <a:endParaRPr lang="en-GB" altLang="en-US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545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Content Placeholder 3" descr="2008[1]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1" y="964464"/>
            <a:ext cx="6477000" cy="485689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62000" y="3044280"/>
            <a:ext cx="29718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GB" altLang="en-US" sz="2400" b="1" dirty="0"/>
              <a:t>Str. </a:t>
            </a:r>
            <a:r>
              <a:rPr lang="en-GB" altLang="en-US" sz="2400" b="1" dirty="0" err="1"/>
              <a:t>Visarion</a:t>
            </a:r>
            <a:r>
              <a:rPr lang="en-GB" altLang="en-US" sz="2400" b="1" dirty="0"/>
              <a:t>, 8</a:t>
            </a:r>
            <a:br>
              <a:rPr lang="en-GB" altLang="en-US" sz="2400" b="1" dirty="0"/>
            </a:br>
            <a:r>
              <a:rPr lang="en-GB" altLang="en-US" sz="2400" b="1" dirty="0"/>
              <a:t>2008</a:t>
            </a:r>
            <a:endParaRPr lang="en-GB" altLang="en-US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50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Content Placeholder 3" descr="2 - 2012.08.06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1700" y="952380"/>
            <a:ext cx="6489700" cy="4868983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2000" y="3044280"/>
            <a:ext cx="29718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GB" altLang="en-US" sz="2400" b="1" dirty="0"/>
              <a:t>Str. </a:t>
            </a:r>
            <a:r>
              <a:rPr lang="en-GB" altLang="en-US" sz="2400" b="1" dirty="0" err="1"/>
              <a:t>Visarion</a:t>
            </a:r>
            <a:r>
              <a:rPr lang="en-GB" altLang="en-US" sz="2400" b="1" dirty="0"/>
              <a:t>, 8</a:t>
            </a:r>
            <a:br>
              <a:rPr lang="en-GB" altLang="en-US" sz="2400" b="1" dirty="0"/>
            </a:br>
            <a:r>
              <a:rPr lang="en-GB" altLang="en-US" sz="2400" b="1" dirty="0"/>
              <a:t>2012</a:t>
            </a:r>
            <a:endParaRPr lang="en-GB" altLang="en-US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05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Content Placeholder 3" descr="Aurorei 19 culoar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750977"/>
            <a:ext cx="6721475" cy="5040223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2000" y="3244110"/>
            <a:ext cx="2971800" cy="3697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GB" altLang="en-US" sz="2400" b="1" dirty="0"/>
              <a:t>Str. Aurora, 19</a:t>
            </a:r>
            <a:endParaRPr lang="en-GB" altLang="en-US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635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Content Placeholder 3" descr="11. Calea Calarasi 108_acum_monumen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5282" y="781181"/>
            <a:ext cx="6631993" cy="5010020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2000" y="3044280"/>
            <a:ext cx="2971800" cy="76944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GB" altLang="en-US" sz="2400" b="1" dirty="0" err="1"/>
              <a:t>Calea</a:t>
            </a:r>
            <a:r>
              <a:rPr lang="en-GB" altLang="en-US" sz="2400" b="1" dirty="0"/>
              <a:t> </a:t>
            </a:r>
            <a:r>
              <a:rPr lang="en-GB" altLang="en-US" sz="2400" b="1" dirty="0" err="1"/>
              <a:t>Calarasi</a:t>
            </a:r>
            <a:r>
              <a:rPr lang="en-GB" altLang="en-US" sz="2400" b="1" dirty="0"/>
              <a:t>, 108</a:t>
            </a:r>
            <a:br>
              <a:rPr lang="en-GB" altLang="en-US" sz="2400" b="1" dirty="0"/>
            </a:br>
            <a:r>
              <a:rPr lang="en-GB" altLang="en-US" sz="2400" b="1" dirty="0"/>
              <a:t>monument </a:t>
            </a:r>
            <a:r>
              <a:rPr lang="en-GB" altLang="en-US" sz="2400" b="1" dirty="0" err="1"/>
              <a:t>istoric</a:t>
            </a:r>
            <a:r>
              <a:rPr lang="en-GB" altLang="en-US" sz="2400" b="1" dirty="0"/>
              <a:t> </a:t>
            </a:r>
            <a:endParaRPr lang="en-GB" altLang="en-US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85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Content Placeholder 3" descr="DSC0323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750977"/>
            <a:ext cx="6721475" cy="5040223"/>
          </a:xfr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62000" y="3244110"/>
            <a:ext cx="2971800" cy="3697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GB" altLang="en-US" sz="2400" b="1" dirty="0"/>
              <a:t>Maria </a:t>
            </a:r>
            <a:r>
              <a:rPr lang="en-GB" altLang="en-US" sz="2400" b="1" dirty="0" err="1"/>
              <a:t>Rosetti</a:t>
            </a:r>
            <a:r>
              <a:rPr lang="en-GB" altLang="en-US" sz="2400" b="1" dirty="0"/>
              <a:t>, 8</a:t>
            </a:r>
            <a:endParaRPr lang="en-GB" altLang="en-US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92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38</Words>
  <Application>Microsoft Office PowerPoint</Application>
  <PresentationFormat>Widescreen</PresentationFormat>
  <Paragraphs>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Calibri</vt:lpstr>
      <vt:lpstr>Office Theme</vt:lpstr>
      <vt:lpstr>PowerPoint Presentation</vt:lpstr>
      <vt:lpstr>Hotel Marna str. Buzesti 3 ianuarie 2011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cosmin nitu</dc:creator>
  <cp:lastModifiedBy>Matei</cp:lastModifiedBy>
  <cp:revision>27</cp:revision>
  <dcterms:created xsi:type="dcterms:W3CDTF">2017-04-22T10:19:00Z</dcterms:created>
  <dcterms:modified xsi:type="dcterms:W3CDTF">2018-09-04T14:18:00Z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2017-04-22T00:00:00Z</vt:filetime>
  </property>
  <property fmtid="{D5CDD505-2E9C-101B-9397-08002B2CF9AE}" pid="5" name="KSOProductBuildVer">
    <vt:lpwstr>1033-10.2.0.5811</vt:lpwstr>
  </property>
</Properties>
</file>