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5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7"/>
    <a:srgbClr val="FF3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C1951-4DD8-4B1A-9F16-200F079FA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4AAF10-0FA7-4750-BE24-97EA277B4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7D6C3A-8B5A-4F55-B531-321D94CF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21BF57-1E47-4F0C-8F0B-9A9CBC74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CF0B59-9254-423A-8D31-C2CE17CC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4D0EF-3302-4EA1-B986-F52998E1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48B35C-A608-49AB-B0EE-A0A651142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362DF-3FDB-4046-B684-62AE3D00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645C3-42FC-49D7-92AF-9AD25EEA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807B8-C13C-45A2-98ED-46958958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381E13-8246-4EDB-A1C8-347E9605B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CA5C1B-8DA0-4E78-AFED-FE660DDC9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83B272-0349-4778-8F8B-CD1C4DF0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C4FD4-BE9A-4183-B1F8-EDBCF00C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A4596D-B095-48B1-9E93-B5A5D410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C1AD4-CA4C-4575-B00C-7C388F48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82003-44F0-4991-9796-510044B52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DD549-E74E-4D07-8040-BA71E765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725AAB-4B5F-4F8E-B236-8ADF3558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A64AAA-AA48-4D63-8A6A-BBE63975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B5CAE-291E-4B7F-868C-3F21970E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EDDBC1-5DE1-4164-ABE8-04A3F36D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675BA0-8DB8-4791-95D8-E7EA2283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9DE1C6-8968-44C1-8D50-E9FA40D6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15A6C-6FCE-4B52-9325-6E16C80A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2EBDD-4DE1-4FFF-B43C-C24392F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C1EC9-037F-4FF4-9ACA-AE64FE58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B26EAE-F0B4-474F-8AFD-BAD1C56E4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1676CC-C9D2-4008-BA0E-8DD7AD5F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EBE6ED-CB79-4BF7-B902-566104A3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AC43D-C6EC-4E66-B4BF-61B46BC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2C078-EEE9-41C4-A85F-23289264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1884E9-4353-4E83-9746-6A3D76B8C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CA7F85-7573-4379-8F0A-EB9E66FF8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D17F70-9C8C-4FB7-BBC5-8E17D99EC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449699-9E30-4554-B009-4F716FD01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97F885-F7D8-40A4-86F7-5E36FCE7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078C0D-E985-4CC7-B460-F8D511BF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3CDB0-2894-41A9-941B-019F9612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9A295-9D38-496A-9E58-C915735F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60521B-DDC5-4687-BB6C-01B23CCA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881F0B-16E3-4848-B3B7-C82D72CD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0C528E-DAEC-46FC-96F7-EE7621C7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4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BB600E-1EC1-410A-A5C8-5B6C7F43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D8755C-6503-42D9-BEE9-3402F789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97A50A-B415-4A9A-B5A1-43785DAF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E7CBA-5F15-4154-B3A5-A4AA6A6D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00B84-30B4-4106-BC00-A7771E471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E94444-C684-4086-8065-B449AF6B4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6F24BE-BC7D-4935-9AA6-722D9B9B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613A00-CCD5-4BB4-B31B-19144B65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B20EE2-350A-437D-8BE0-58368620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E299D-2F59-4249-AEF0-6A1B9573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A219DB-689B-4123-87C5-BF6482F00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B98EEB-2FFB-43D8-92EC-C2E23F168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13FF8F-6BCA-44FC-8A63-A7C06FC6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57B760-70DE-4971-BFC6-64C1157D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495DA0-ABD5-4B8B-88EF-ED035E81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B8F664-D7C8-4414-BA99-768FBBF4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47244D-CF69-40AB-B7E4-09104773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A6112-CA6A-42CD-83A9-4BD638E79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59DB-BD9C-4E83-924A-0B1A9A3BB624}" type="datetimeFigureOut">
              <a:rPr lang="en-US" smtClean="0"/>
              <a:t>16-Mar-18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F3EEE-1743-4EE7-8229-C13A78BF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FC1C3E-426D-4BA9-AFC3-15EEA2D7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2848-8563-47D5-B6D2-2AE075DB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E8A90-9865-438B-AC69-7E4CC723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55" y="0"/>
            <a:ext cx="2316045" cy="23160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F5E32D-0BA8-4F12-877A-C4FD3CA6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476" y="2943817"/>
            <a:ext cx="5891720" cy="2316044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Catalin</a:t>
            </a:r>
            <a:r>
              <a:rPr lang="en-US" sz="6000" b="1" dirty="0">
                <a:solidFill>
                  <a:schemeClr val="bg1"/>
                </a:solidFill>
                <a:latin typeface="Guardian Sans Medium" panose="020B06030505030608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Drula</a:t>
            </a:r>
            <a:r>
              <a:rPr lang="en-US" sz="6000" b="1" dirty="0">
                <a:solidFill>
                  <a:schemeClr val="bg1"/>
                </a:solidFill>
                <a:latin typeface="Guardian Sans Medium" panose="020B0603050503060803" pitchFamily="34" charset="0"/>
              </a:rPr>
              <a:t/>
            </a:r>
            <a:br>
              <a:rPr lang="en-US" sz="6000" b="1" dirty="0">
                <a:solidFill>
                  <a:schemeClr val="bg1"/>
                </a:solidFill>
                <a:latin typeface="Guardian Sans Medium" panose="020B0603050503060803" pitchFamily="34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Deputat</a:t>
            </a:r>
            <a:endParaRPr lang="en-US" sz="6000" b="1" dirty="0">
              <a:solidFill>
                <a:schemeClr val="bg1"/>
              </a:solidFill>
              <a:latin typeface="Guardian Sans Medium" panose="020B0603050503060803" pitchFamily="34" charset="0"/>
            </a:endParaRPr>
          </a:p>
        </p:txBody>
      </p:sp>
      <p:pic>
        <p:nvPicPr>
          <p:cNvPr id="4" name="Picture 2" descr="Image result for catalin drula">
            <a:extLst>
              <a:ext uri="{FF2B5EF4-FFF2-40B4-BE49-F238E27FC236}">
                <a16:creationId xmlns:a16="http://schemas.microsoft.com/office/drawing/2014/main" xmlns="" id="{65A218C5-E511-47FF-9443-0ED7A4C4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2363"/>
            <a:ext cx="4137498" cy="41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9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E8A90-9865-438B-AC69-7E4CC723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8" y="0"/>
            <a:ext cx="1284052" cy="12840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F5E32D-0BA8-4F12-877A-C4FD3CA6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8" y="0"/>
            <a:ext cx="5492404" cy="6858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Prin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ce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influenteaza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administratia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centrala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mobilitatea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 in </a:t>
            </a:r>
            <a:r>
              <a:rPr lang="en-US" sz="4000" dirty="0" err="1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Bucuresti</a:t>
            </a:r>
            <a:r>
              <a:rPr lang="en-US" sz="4000" dirty="0" smtClean="0">
                <a:solidFill>
                  <a:schemeClr val="bg1"/>
                </a:solidFill>
                <a:latin typeface="Guardian Sans Medium" panose="020B0603050503060803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Guardian Sans Medium" panose="020B06030505030608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r="8671"/>
          <a:stretch/>
        </p:blipFill>
        <p:spPr>
          <a:xfrm>
            <a:off x="7387627" y="2055043"/>
            <a:ext cx="2806574" cy="1009650"/>
          </a:xfrm>
          <a:prstGeom prst="rect">
            <a:avLst/>
          </a:prstGeom>
          <a:ln w="28575">
            <a:solidFill>
              <a:srgbClr val="00AAE7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2324" r="15048"/>
          <a:stretch/>
        </p:blipFill>
        <p:spPr>
          <a:xfrm>
            <a:off x="7387628" y="3064694"/>
            <a:ext cx="1349681" cy="1454400"/>
          </a:xfrm>
          <a:prstGeom prst="rect">
            <a:avLst/>
          </a:prstGeom>
          <a:ln w="28575">
            <a:solidFill>
              <a:srgbClr val="00AAE7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215" y="3064693"/>
            <a:ext cx="1452986" cy="1452986"/>
          </a:xfrm>
          <a:prstGeom prst="rect">
            <a:avLst/>
          </a:prstGeom>
          <a:ln w="28575">
            <a:solidFill>
              <a:srgbClr val="00AAE7"/>
            </a:solidFill>
          </a:ln>
        </p:spPr>
      </p:pic>
    </p:spTree>
    <p:extLst>
      <p:ext uri="{BB962C8B-B14F-4D97-AF65-F5344CB8AC3E}">
        <p14:creationId xmlns:p14="http://schemas.microsoft.com/office/powerpoint/2010/main" val="30855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E8A90-9865-438B-AC69-7E4CC723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8" y="0"/>
            <a:ext cx="1284052" cy="12840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F5E32D-0BA8-4F12-877A-C4FD3CA6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8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Centura</a:t>
            </a:r>
            <a:endParaRPr lang="en-US" dirty="0">
              <a:solidFill>
                <a:schemeClr val="bg1"/>
              </a:solidFill>
              <a:latin typeface="Guardian Sans Medium" panose="020B06030505030608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F52200-11E2-4897-AE16-A673F5CBB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8616"/>
          <a:stretch/>
        </p:blipFill>
        <p:spPr>
          <a:xfrm>
            <a:off x="2084092" y="1099227"/>
            <a:ext cx="8023816" cy="54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E8A90-9865-438B-AC69-7E4CC723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8" y="0"/>
            <a:ext cx="1284052" cy="12840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F5E32D-0BA8-4F12-877A-C4FD3CA6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8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Centura</a:t>
            </a:r>
            <a:endParaRPr lang="en-US" dirty="0">
              <a:solidFill>
                <a:schemeClr val="bg1"/>
              </a:solidFill>
              <a:latin typeface="Guardian Sans Medium" panose="020B06030505030608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46" y="0"/>
            <a:ext cx="6083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9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E8A90-9865-438B-AC69-7E4CC723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8" y="0"/>
            <a:ext cx="1284052" cy="12840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F5E32D-0BA8-4F12-877A-C4FD3CA6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8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Metroul</a:t>
            </a:r>
            <a:endParaRPr lang="en-US" dirty="0">
              <a:solidFill>
                <a:schemeClr val="bg1"/>
              </a:solidFill>
              <a:latin typeface="Guardian Sans Medium" panose="020B06030505030608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B0AF17-72C5-46A2-A21F-69EB30624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7"/>
          <a:stretch/>
        </p:blipFill>
        <p:spPr>
          <a:xfrm>
            <a:off x="2175649" y="958176"/>
            <a:ext cx="7840701" cy="58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E8A90-9865-438B-AC69-7E4CC723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8" y="0"/>
            <a:ext cx="1284052" cy="12840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F5E32D-0BA8-4F12-877A-C4FD3CA6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Guardian Sans Medium" panose="020B0603050503060803" pitchFamily="34" charset="0"/>
              </a:rPr>
              <a:t>Solutiile</a:t>
            </a:r>
            <a:endParaRPr lang="en-US" dirty="0">
              <a:solidFill>
                <a:schemeClr val="bg1"/>
              </a:solidFill>
              <a:latin typeface="Guardian Sans Medium" panose="020B06030505030608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E60FED-6B23-4F51-A9C3-86B04E70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Guardian Sans Regular" panose="020B0503050503060803" pitchFamily="34" charset="0"/>
              </a:rPr>
              <a:t>Policy brief:</a:t>
            </a:r>
            <a:endParaRPr lang="en-US" dirty="0">
              <a:solidFill>
                <a:schemeClr val="bg1"/>
              </a:solidFill>
              <a:latin typeface="Guardian Sans Regular" panose="020B0503050503060803" pitchFamily="34" charset="0"/>
            </a:endParaRPr>
          </a:p>
          <a:p>
            <a:pPr marL="0" indent="0">
              <a:buNone/>
            </a:pPr>
            <a:r>
              <a:rPr lang="en-US" sz="2000" i="1" u="sng" dirty="0">
                <a:solidFill>
                  <a:schemeClr val="bg1"/>
                </a:solidFill>
                <a:latin typeface="Guardian Sans Regular" panose="020B0503050503060803" pitchFamily="34" charset="0"/>
              </a:rPr>
              <a:t>www.usr.ro/proiect/centura-bucurestiului-solutia-usr/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A5D434-4C8B-49AD-B79D-C26C9A705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48" y="1649178"/>
            <a:ext cx="4695360" cy="27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Guardian Sans Medium</vt:lpstr>
      <vt:lpstr>Guardian Sans Regular</vt:lpstr>
      <vt:lpstr>Office Theme</vt:lpstr>
      <vt:lpstr>Catalin Drula Deputat</vt:lpstr>
      <vt:lpstr>Prin ce influenteaza administratia centrala mobilitatea in Bucuresti?</vt:lpstr>
      <vt:lpstr>Centura</vt:lpstr>
      <vt:lpstr>Centura</vt:lpstr>
      <vt:lpstr>Metroul</vt:lpstr>
      <vt:lpstr>Solutiile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matei tugui</dc:creator>
  <cp:lastModifiedBy>matei tugui</cp:lastModifiedBy>
  <cp:revision>7</cp:revision>
  <dcterms:created xsi:type="dcterms:W3CDTF">2018-03-15T11:30:15Z</dcterms:created>
  <dcterms:modified xsi:type="dcterms:W3CDTF">2018-03-16T11:25:47Z</dcterms:modified>
</cp:coreProperties>
</file>